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6" r:id="rId19"/>
    <p:sldId id="314" r:id="rId20"/>
    <p:sldId id="315" r:id="rId21"/>
    <p:sldId id="306" r:id="rId22"/>
    <p:sldId id="308" r:id="rId23"/>
    <p:sldId id="309" r:id="rId24"/>
    <p:sldId id="310" r:id="rId25"/>
    <p:sldId id="279" r:id="rId26"/>
    <p:sldId id="274" r:id="rId27"/>
    <p:sldId id="285" r:id="rId28"/>
    <p:sldId id="278" r:id="rId29"/>
    <p:sldId id="284" r:id="rId30"/>
    <p:sldId id="282" r:id="rId31"/>
    <p:sldId id="280" r:id="rId32"/>
    <p:sldId id="311" r:id="rId33"/>
    <p:sldId id="275" r:id="rId34"/>
    <p:sldId id="276" r:id="rId35"/>
    <p:sldId id="270" r:id="rId36"/>
    <p:sldId id="277" r:id="rId37"/>
    <p:sldId id="273" r:id="rId38"/>
    <p:sldId id="271" r:id="rId39"/>
    <p:sldId id="272" r:id="rId40"/>
    <p:sldId id="283" r:id="rId41"/>
    <p:sldId id="287" r:id="rId42"/>
    <p:sldId id="288" r:id="rId43"/>
    <p:sldId id="289" r:id="rId44"/>
    <p:sldId id="299" r:id="rId45"/>
    <p:sldId id="291" r:id="rId46"/>
    <p:sldId id="300" r:id="rId47"/>
    <p:sldId id="298" r:id="rId48"/>
    <p:sldId id="297" r:id="rId49"/>
    <p:sldId id="301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F14"/>
    <a:srgbClr val="621113"/>
    <a:srgbClr val="121212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호스트 서버 </a:t>
            </a:r>
            <a:r>
              <a:rPr lang="en-US" altLang="ko-KR" dirty="0">
                <a:solidFill>
                  <a:srgbClr val="D4D4D4"/>
                </a:solidFill>
              </a:rPr>
              <a:t>SQL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02576"/>
            <a:ext cx="12192000" cy="48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불합격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923016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38" y="1082254"/>
            <a:ext cx="4341177" cy="55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57" y="2410196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12" y="2410196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661" y="2410195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3" y="2338477"/>
            <a:ext cx="2967776" cy="27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15EF2-2881-E6B3-5563-86347D81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2474"/>
            <a:ext cx="8527313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44AC-A983-8935-C26D-AB3BCA6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887724"/>
            <a:ext cx="9220929" cy="44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0256-7B8B-C20B-3491-A02CC955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68" y="1609940"/>
            <a:ext cx="9379100" cy="50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A66826-98E3-DE48-A020-FDC06D8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43" y="1516395"/>
            <a:ext cx="8973100" cy="47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6FB5B-93E5-3258-3C08-1D2716A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37" y="1714298"/>
            <a:ext cx="8596413" cy="4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56BBFB-5985-6621-D853-3C6B291C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3" y="1492474"/>
            <a:ext cx="7690289" cy="5350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1B8D23-50B2-60F2-355D-5251FFF0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81" y="1097224"/>
            <a:ext cx="28389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3ABAC-601D-D24D-7511-DB7F4DC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8" y="1492474"/>
            <a:ext cx="5428385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3B82E-60EC-1822-9834-A51C952D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56" y="1609940"/>
            <a:ext cx="7267489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B3A54-0ECF-60EC-41E9-0F02903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45" y="1492474"/>
            <a:ext cx="6236182" cy="5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9" y="2421422"/>
            <a:ext cx="5202622" cy="2784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1" y="2421422"/>
            <a:ext cx="3946600" cy="27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63" y="1492474"/>
            <a:ext cx="7029664" cy="5085604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4" y="1609940"/>
            <a:ext cx="7238824" cy="5047360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8592663" cy="108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3429000"/>
            <a:ext cx="3917576" cy="17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1278</Words>
  <Application>Microsoft Office PowerPoint</Application>
  <PresentationFormat>와이드스크린</PresentationFormat>
  <Paragraphs>585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93</cp:revision>
  <dcterms:created xsi:type="dcterms:W3CDTF">2025-01-20T11:57:41Z</dcterms:created>
  <dcterms:modified xsi:type="dcterms:W3CDTF">2025-03-20T09:40:10Z</dcterms:modified>
</cp:coreProperties>
</file>